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6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84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2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6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7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1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7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9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32A5-CEDD-43A6-A76E-C5A68D9CE77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51955-C741-4DC1-83A6-27D07D64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8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historywarsweapons.com/wp-content/uploads/image/VersaillesTreaty1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9063"/>
            <a:ext cx="12192000" cy="67389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37438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Elbel, Edward</dc:creator>
  <cp:lastModifiedBy>Elbel, Edward</cp:lastModifiedBy>
  <cp:revision>1</cp:revision>
  <dcterms:created xsi:type="dcterms:W3CDTF">2017-03-22T10:55:57Z</dcterms:created>
  <dcterms:modified xsi:type="dcterms:W3CDTF">2017-03-22T10:56:21Z</dcterms:modified>
</cp:coreProperties>
</file>