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C67E2-6094-4EB2-96F6-1DF29C546E6F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F645B-D9CB-4056-A724-028CB959B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440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C67E2-6094-4EB2-96F6-1DF29C546E6F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F645B-D9CB-4056-A724-028CB959B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339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C67E2-6094-4EB2-96F6-1DF29C546E6F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F645B-D9CB-4056-A724-028CB959B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146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C67E2-6094-4EB2-96F6-1DF29C546E6F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F645B-D9CB-4056-A724-028CB959B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837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C67E2-6094-4EB2-96F6-1DF29C546E6F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F645B-D9CB-4056-A724-028CB959B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80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C67E2-6094-4EB2-96F6-1DF29C546E6F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F645B-D9CB-4056-A724-028CB959B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861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C67E2-6094-4EB2-96F6-1DF29C546E6F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F645B-D9CB-4056-A724-028CB959B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407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C67E2-6094-4EB2-96F6-1DF29C546E6F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F645B-D9CB-4056-A724-028CB959B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790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C67E2-6094-4EB2-96F6-1DF29C546E6F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F645B-D9CB-4056-A724-028CB959B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919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C67E2-6094-4EB2-96F6-1DF29C546E6F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F645B-D9CB-4056-A724-028CB959B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305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C67E2-6094-4EB2-96F6-1DF29C546E6F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F645B-D9CB-4056-A724-028CB959B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066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4C67E2-6094-4EB2-96F6-1DF29C546E6F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DF645B-D9CB-4056-A724-028CB959B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591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Blackadder ITC" panose="04020505051007020D02" pitchFamily="82" charset="0"/>
              </a:rPr>
              <a:t>Little Big Horn Crime Scene</a:t>
            </a:r>
            <a:endParaRPr lang="en-US" dirty="0"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1335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030892" cy="6896894"/>
          </a:xfrm>
        </p:spPr>
      </p:pic>
    </p:spTree>
    <p:extLst>
      <p:ext uri="{BB962C8B-B14F-4D97-AF65-F5344CB8AC3E}">
        <p14:creationId xmlns:p14="http://schemas.microsoft.com/office/powerpoint/2010/main" val="26019379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298851"/>
          </a:xfrm>
        </p:spPr>
      </p:pic>
    </p:spTree>
    <p:extLst>
      <p:ext uri="{BB962C8B-B14F-4D97-AF65-F5344CB8AC3E}">
        <p14:creationId xmlns:p14="http://schemas.microsoft.com/office/powerpoint/2010/main" val="1634662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6867"/>
            <a:ext cx="12192000" cy="7004867"/>
          </a:xfrm>
        </p:spPr>
      </p:pic>
    </p:spTree>
    <p:extLst>
      <p:ext uri="{BB962C8B-B14F-4D97-AF65-F5344CB8AC3E}">
        <p14:creationId xmlns:p14="http://schemas.microsoft.com/office/powerpoint/2010/main" val="3414679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70117"/>
            <a:ext cx="12422778" cy="6955863"/>
          </a:xfrm>
        </p:spPr>
      </p:pic>
    </p:spTree>
    <p:extLst>
      <p:ext uri="{BB962C8B-B14F-4D97-AF65-F5344CB8AC3E}">
        <p14:creationId xmlns:p14="http://schemas.microsoft.com/office/powerpoint/2010/main" val="3355975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70080" cy="6760168"/>
          </a:xfrm>
        </p:spPr>
      </p:pic>
    </p:spTree>
    <p:extLst>
      <p:ext uri="{BB962C8B-B14F-4D97-AF65-F5344CB8AC3E}">
        <p14:creationId xmlns:p14="http://schemas.microsoft.com/office/powerpoint/2010/main" val="2915545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68374"/>
          </a:xfrm>
        </p:spPr>
      </p:pic>
    </p:spTree>
    <p:extLst>
      <p:ext uri="{BB962C8B-B14F-4D97-AF65-F5344CB8AC3E}">
        <p14:creationId xmlns:p14="http://schemas.microsoft.com/office/powerpoint/2010/main" val="1976937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766933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4392"/>
            <a:ext cx="12192001" cy="6921590"/>
          </a:xfrm>
        </p:spPr>
      </p:pic>
    </p:spTree>
    <p:extLst>
      <p:ext uri="{BB962C8B-B14F-4D97-AF65-F5344CB8AC3E}">
        <p14:creationId xmlns:p14="http://schemas.microsoft.com/office/powerpoint/2010/main" val="3293866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728069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1991703" cy="6907164"/>
          </a:xfrm>
        </p:spPr>
      </p:pic>
    </p:spTree>
    <p:extLst>
      <p:ext uri="{BB962C8B-B14F-4D97-AF65-F5344CB8AC3E}">
        <p14:creationId xmlns:p14="http://schemas.microsoft.com/office/powerpoint/2010/main" val="22746280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Widescreen</PresentationFormat>
  <Paragraphs>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Blackadder ITC</vt:lpstr>
      <vt:lpstr>Calibri</vt:lpstr>
      <vt:lpstr>Calibri Light</vt:lpstr>
      <vt:lpstr>Office Theme</vt:lpstr>
      <vt:lpstr>Little Big Horn Crime Scene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Little Big Horn Crime Scene</dc:title>
  <dc:creator>Elbel, Edward</dc:creator>
  <cp:lastModifiedBy>Elbel, Edward</cp:lastModifiedBy>
  <cp:revision>2</cp:revision>
  <dcterms:created xsi:type="dcterms:W3CDTF">2018-10-23T13:05:37Z</dcterms:created>
  <dcterms:modified xsi:type="dcterms:W3CDTF">2018-10-23T13:05:45Z</dcterms:modified>
</cp:coreProperties>
</file>