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2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6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2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F0B04-BAA6-466D-B56E-3CE473565B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82AC-1600-4E90-82DC-AA6E5D89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3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Little Big Horn Evidence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8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30891" cy="7611293"/>
          </a:xfrm>
        </p:spPr>
      </p:pic>
    </p:spTree>
    <p:extLst>
      <p:ext uri="{BB962C8B-B14F-4D97-AF65-F5344CB8AC3E}">
        <p14:creationId xmlns:p14="http://schemas.microsoft.com/office/powerpoint/2010/main" val="130419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8640" cy="6838406"/>
          </a:xfrm>
        </p:spPr>
      </p:pic>
    </p:spTree>
    <p:extLst>
      <p:ext uri="{BB962C8B-B14F-4D97-AF65-F5344CB8AC3E}">
        <p14:creationId xmlns:p14="http://schemas.microsoft.com/office/powerpoint/2010/main" val="368794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1726"/>
          </a:xfrm>
        </p:spPr>
      </p:pic>
    </p:spTree>
    <p:extLst>
      <p:ext uri="{BB962C8B-B14F-4D97-AF65-F5344CB8AC3E}">
        <p14:creationId xmlns:p14="http://schemas.microsoft.com/office/powerpoint/2010/main" val="366021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7464" cy="6955972"/>
          </a:xfrm>
        </p:spPr>
      </p:pic>
    </p:spTree>
    <p:extLst>
      <p:ext uri="{BB962C8B-B14F-4D97-AF65-F5344CB8AC3E}">
        <p14:creationId xmlns:p14="http://schemas.microsoft.com/office/powerpoint/2010/main" val="14084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14218" cy="6880278"/>
          </a:xfrm>
        </p:spPr>
      </p:pic>
    </p:spTree>
    <p:extLst>
      <p:ext uri="{BB962C8B-B14F-4D97-AF65-F5344CB8AC3E}">
        <p14:creationId xmlns:p14="http://schemas.microsoft.com/office/powerpoint/2010/main" val="118481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00162"/>
          </a:xfrm>
        </p:spPr>
      </p:pic>
    </p:spTree>
    <p:extLst>
      <p:ext uri="{BB962C8B-B14F-4D97-AF65-F5344CB8AC3E}">
        <p14:creationId xmlns:p14="http://schemas.microsoft.com/office/powerpoint/2010/main" val="239635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27280" cy="8637665"/>
          </a:xfrm>
        </p:spPr>
      </p:pic>
    </p:spTree>
    <p:extLst>
      <p:ext uri="{BB962C8B-B14F-4D97-AF65-F5344CB8AC3E}">
        <p14:creationId xmlns:p14="http://schemas.microsoft.com/office/powerpoint/2010/main" val="260995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9543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Blackadder ITC</vt:lpstr>
      <vt:lpstr>Calibri</vt:lpstr>
      <vt:lpstr>Calibri Light</vt:lpstr>
      <vt:lpstr>Office Theme</vt:lpstr>
      <vt:lpstr>Little Big Horn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Big Horn Evidence</dc:title>
  <dc:creator>Elbel, Edward</dc:creator>
  <cp:lastModifiedBy>Elbel, Edward</cp:lastModifiedBy>
  <cp:revision>1</cp:revision>
  <dcterms:created xsi:type="dcterms:W3CDTF">2018-10-23T13:13:26Z</dcterms:created>
  <dcterms:modified xsi:type="dcterms:W3CDTF">2018-10-23T13:13:35Z</dcterms:modified>
</cp:coreProperties>
</file>