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64" r:id="rId2"/>
    <p:sldId id="257" r:id="rId3"/>
    <p:sldId id="265" r:id="rId4"/>
    <p:sldId id="263" r:id="rId5"/>
    <p:sldId id="259" r:id="rId6"/>
    <p:sldId id="266" r:id="rId7"/>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3" autoAdjust="0"/>
  </p:normalViewPr>
  <p:slideViewPr>
    <p:cSldViewPr>
      <p:cViewPr varScale="1">
        <p:scale>
          <a:sx n="69" d="100"/>
          <a:sy n="69" d="100"/>
        </p:scale>
        <p:origin x="1416" y="72"/>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8255" indent="-291636">
              <a:defRPr sz="2400">
                <a:solidFill>
                  <a:schemeClr val="tx1"/>
                </a:solidFill>
                <a:latin typeface="Times" panose="02020603050405020304" pitchFamily="18" charset="0"/>
                <a:ea typeface="MS PGothic" panose="020B0600070205080204" pitchFamily="34" charset="-128"/>
              </a:defRPr>
            </a:lvl2pPr>
            <a:lvl3pPr marL="1166546" indent="-233309">
              <a:defRPr sz="2400">
                <a:solidFill>
                  <a:schemeClr val="tx1"/>
                </a:solidFill>
                <a:latin typeface="Times" panose="02020603050405020304" pitchFamily="18" charset="0"/>
                <a:ea typeface="MS PGothic" panose="020B0600070205080204" pitchFamily="34" charset="-128"/>
              </a:defRPr>
            </a:lvl3pPr>
            <a:lvl4pPr marL="1633164" indent="-233309">
              <a:defRPr sz="2400">
                <a:solidFill>
                  <a:schemeClr val="tx1"/>
                </a:solidFill>
                <a:latin typeface="Times" panose="02020603050405020304" pitchFamily="18" charset="0"/>
                <a:ea typeface="MS PGothic" panose="020B0600070205080204" pitchFamily="34" charset="-128"/>
              </a:defRPr>
            </a:lvl4pPr>
            <a:lvl5pPr marL="2099782" indent="-233309">
              <a:defRPr sz="2400">
                <a:solidFill>
                  <a:schemeClr val="tx1"/>
                </a:solidFill>
                <a:latin typeface="Times" panose="02020603050405020304" pitchFamily="18"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8255" indent="-291636">
              <a:defRPr sz="2400">
                <a:solidFill>
                  <a:schemeClr val="tx1"/>
                </a:solidFill>
                <a:latin typeface="Times" panose="02020603050405020304" pitchFamily="18" charset="0"/>
                <a:ea typeface="MS PGothic" panose="020B0600070205080204" pitchFamily="34" charset="-128"/>
              </a:defRPr>
            </a:lvl2pPr>
            <a:lvl3pPr marL="1166546" indent="-233309">
              <a:defRPr sz="2400">
                <a:solidFill>
                  <a:schemeClr val="tx1"/>
                </a:solidFill>
                <a:latin typeface="Times" panose="02020603050405020304" pitchFamily="18" charset="0"/>
                <a:ea typeface="MS PGothic" panose="020B0600070205080204" pitchFamily="34" charset="-128"/>
              </a:defRPr>
            </a:lvl3pPr>
            <a:lvl4pPr marL="1633164" indent="-233309">
              <a:defRPr sz="2400">
                <a:solidFill>
                  <a:schemeClr val="tx1"/>
                </a:solidFill>
                <a:latin typeface="Times" panose="02020603050405020304" pitchFamily="18" charset="0"/>
                <a:ea typeface="MS PGothic" panose="020B0600070205080204" pitchFamily="34" charset="-128"/>
              </a:defRPr>
            </a:lvl4pPr>
            <a:lvl5pPr marL="2099782" indent="-233309">
              <a:defRPr sz="2400">
                <a:solidFill>
                  <a:schemeClr val="tx1"/>
                </a:solidFill>
                <a:latin typeface="Times" panose="02020603050405020304" pitchFamily="18"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0214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8255" indent="-291636">
              <a:defRPr sz="2400">
                <a:solidFill>
                  <a:schemeClr val="tx1"/>
                </a:solidFill>
                <a:latin typeface="Times" panose="02020603050405020304" pitchFamily="18" charset="0"/>
                <a:ea typeface="MS PGothic" panose="020B0600070205080204" pitchFamily="34" charset="-128"/>
              </a:defRPr>
            </a:lvl2pPr>
            <a:lvl3pPr marL="1166546" indent="-233309">
              <a:defRPr sz="2400">
                <a:solidFill>
                  <a:schemeClr val="tx1"/>
                </a:solidFill>
                <a:latin typeface="Times" panose="02020603050405020304" pitchFamily="18" charset="0"/>
                <a:ea typeface="MS PGothic" panose="020B0600070205080204" pitchFamily="34" charset="-128"/>
              </a:defRPr>
            </a:lvl3pPr>
            <a:lvl4pPr marL="1633164" indent="-233309">
              <a:defRPr sz="2400">
                <a:solidFill>
                  <a:schemeClr val="tx1"/>
                </a:solidFill>
                <a:latin typeface="Times" panose="02020603050405020304" pitchFamily="18" charset="0"/>
                <a:ea typeface="MS PGothic" panose="020B0600070205080204" pitchFamily="34" charset="-128"/>
              </a:defRPr>
            </a:lvl4pPr>
            <a:lvl5pPr marL="2099782" indent="-233309">
              <a:defRPr sz="2400">
                <a:solidFill>
                  <a:schemeClr val="tx1"/>
                </a:solidFill>
                <a:latin typeface="Times" panose="02020603050405020304" pitchFamily="18"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533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8255" indent="-291636">
              <a:defRPr sz="2400">
                <a:solidFill>
                  <a:schemeClr val="tx1"/>
                </a:solidFill>
                <a:latin typeface="Times" panose="02020603050405020304" pitchFamily="18" charset="0"/>
                <a:ea typeface="MS PGothic" panose="020B0600070205080204" pitchFamily="34" charset="-128"/>
              </a:defRPr>
            </a:lvl2pPr>
            <a:lvl3pPr marL="1166546" indent="-233309">
              <a:defRPr sz="2400">
                <a:solidFill>
                  <a:schemeClr val="tx1"/>
                </a:solidFill>
                <a:latin typeface="Times" panose="02020603050405020304" pitchFamily="18" charset="0"/>
                <a:ea typeface="MS PGothic" panose="020B0600070205080204" pitchFamily="34" charset="-128"/>
              </a:defRPr>
            </a:lvl3pPr>
            <a:lvl4pPr marL="1633164" indent="-233309">
              <a:defRPr sz="2400">
                <a:solidFill>
                  <a:schemeClr val="tx1"/>
                </a:solidFill>
                <a:latin typeface="Times" panose="02020603050405020304" pitchFamily="18" charset="0"/>
                <a:ea typeface="MS PGothic" panose="020B0600070205080204" pitchFamily="34" charset="-128"/>
              </a:defRPr>
            </a:lvl4pPr>
            <a:lvl5pPr marL="2099782" indent="-233309">
              <a:defRPr sz="2400">
                <a:solidFill>
                  <a:schemeClr val="tx1"/>
                </a:solidFill>
                <a:latin typeface="Times" panose="02020603050405020304" pitchFamily="18"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8255" indent="-291636">
              <a:defRPr sz="2400">
                <a:solidFill>
                  <a:schemeClr val="tx1"/>
                </a:solidFill>
                <a:latin typeface="Times" panose="02020603050405020304" pitchFamily="18" charset="0"/>
                <a:ea typeface="MS PGothic" panose="020B0600070205080204" pitchFamily="34" charset="-128"/>
              </a:defRPr>
            </a:lvl2pPr>
            <a:lvl3pPr marL="1166546" indent="-233309">
              <a:defRPr sz="2400">
                <a:solidFill>
                  <a:schemeClr val="tx1"/>
                </a:solidFill>
                <a:latin typeface="Times" panose="02020603050405020304" pitchFamily="18" charset="0"/>
                <a:ea typeface="MS PGothic" panose="020B0600070205080204" pitchFamily="34" charset="-128"/>
              </a:defRPr>
            </a:lvl3pPr>
            <a:lvl4pPr marL="1633164" indent="-233309">
              <a:defRPr sz="2400">
                <a:solidFill>
                  <a:schemeClr val="tx1"/>
                </a:solidFill>
                <a:latin typeface="Times" panose="02020603050405020304" pitchFamily="18" charset="0"/>
                <a:ea typeface="MS PGothic" panose="020B0600070205080204" pitchFamily="34" charset="-128"/>
              </a:defRPr>
            </a:lvl4pPr>
            <a:lvl5pPr marL="2099782" indent="-233309">
              <a:defRPr sz="2400">
                <a:solidFill>
                  <a:schemeClr val="tx1"/>
                </a:solidFill>
                <a:latin typeface="Times" panose="02020603050405020304" pitchFamily="18"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8255" indent="-291636">
              <a:defRPr sz="2400">
                <a:solidFill>
                  <a:schemeClr val="tx1"/>
                </a:solidFill>
                <a:latin typeface="Times" panose="02020603050405020304" pitchFamily="18" charset="0"/>
                <a:ea typeface="MS PGothic" panose="020B0600070205080204" pitchFamily="34" charset="-128"/>
              </a:defRPr>
            </a:lvl2pPr>
            <a:lvl3pPr marL="1166546" indent="-233309">
              <a:defRPr sz="2400">
                <a:solidFill>
                  <a:schemeClr val="tx1"/>
                </a:solidFill>
                <a:latin typeface="Times" panose="02020603050405020304" pitchFamily="18" charset="0"/>
                <a:ea typeface="MS PGothic" panose="020B0600070205080204" pitchFamily="34" charset="-128"/>
              </a:defRPr>
            </a:lvl3pPr>
            <a:lvl4pPr marL="1633164" indent="-233309">
              <a:defRPr sz="2400">
                <a:solidFill>
                  <a:schemeClr val="tx1"/>
                </a:solidFill>
                <a:latin typeface="Times" panose="02020603050405020304" pitchFamily="18" charset="0"/>
                <a:ea typeface="MS PGothic" panose="020B0600070205080204" pitchFamily="34" charset="-128"/>
              </a:defRPr>
            </a:lvl4pPr>
            <a:lvl5pPr marL="2099782" indent="-233309">
              <a:defRPr sz="2400">
                <a:solidFill>
                  <a:schemeClr val="tx1"/>
                </a:solidFill>
                <a:latin typeface="Times" panose="02020603050405020304" pitchFamily="18"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699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latin typeface="Arial" panose="020B0604020202020204" pitchFamily="34" charset="0"/>
              </a:rPr>
              <a:t>INSERT YOUR HEADLINE HERE</a:t>
            </a:r>
            <a:endParaRPr lang="en-US" altLang="en-US" sz="4000" b="1" dirty="0">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err="1">
                <a:solidFill>
                  <a:srgbClr val="FF6666"/>
                </a:solidFill>
                <a:latin typeface="Arial" panose="020B0604020202020204" pitchFamily="34" charset="0"/>
              </a:rPr>
              <a:t>Lorem</a:t>
            </a:r>
            <a:r>
              <a:rPr lang="en-US" altLang="en-US" sz="1200" b="1" dirty="0">
                <a:solidFill>
                  <a:srgbClr val="FF6666"/>
                </a:solidFill>
                <a:latin typeface="Arial" panose="020B0604020202020204" pitchFamily="34" charset="0"/>
              </a:rPr>
              <a:t> </a:t>
            </a:r>
            <a:r>
              <a:rPr lang="en-US" altLang="en-US" sz="1200" b="1" dirty="0" err="1">
                <a:solidFill>
                  <a:srgbClr val="FF6666"/>
                </a:solidFill>
                <a:latin typeface="Arial" panose="020B0604020202020204" pitchFamily="34" charset="0"/>
              </a:rPr>
              <a:t>Ipsum</a:t>
            </a:r>
            <a:r>
              <a:rPr lang="en-US" altLang="en-US" sz="1200" dirty="0">
                <a:solidFill>
                  <a:srgbClr val="4C4C4C"/>
                </a:solidFill>
                <a:latin typeface="Arial" panose="020B0604020202020204" pitchFamily="34" charset="0"/>
              </a:rPr>
              <a:t> 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lorem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a:t>
            </a:r>
            <a:r>
              <a:rPr lang="en-US" altLang="en-US" sz="1200" dirty="0" err="1">
                <a:solidFill>
                  <a:srgbClr val="4C4C4C"/>
                </a:solidFill>
                <a:latin typeface="Arial" panose="020B0604020202020204" pitchFamily="34" charset="0"/>
              </a:rPr>
              <a:t>Lorem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volumus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blandit</a:t>
            </a:r>
            <a:r>
              <a:rPr lang="en-US" altLang="en-US" sz="1200" dirty="0">
                <a:solidFill>
                  <a:srgbClr val="4C4C4C"/>
                </a:solidFill>
                <a:latin typeface="Arial" panose="020B0604020202020204" pitchFamily="34" charset="0"/>
              </a:rPr>
              <a:t> cu </a:t>
            </a:r>
            <a:r>
              <a:rPr lang="en-US" altLang="en-US" sz="1200" dirty="0" err="1">
                <a:solidFill>
                  <a:srgbClr val="4C4C4C"/>
                </a:solidFill>
                <a:latin typeface="Arial" panose="020B0604020202020204" pitchFamily="34" charset="0"/>
              </a:rPr>
              <a:t>has.Sit</a:t>
            </a:r>
            <a:r>
              <a:rPr lang="en-US" altLang="en-US" sz="1200" dirty="0">
                <a:solidFill>
                  <a:srgbClr val="4C4C4C"/>
                </a:solidFill>
                <a:latin typeface="Arial" panose="020B0604020202020204" pitchFamily="34" charset="0"/>
              </a:rPr>
              <a:t> cu alia </a:t>
            </a:r>
            <a:r>
              <a:rPr lang="en-US" altLang="en-US" sz="1200" dirty="0" err="1">
                <a:solidFill>
                  <a:srgbClr val="4C4C4C"/>
                </a:solidFill>
                <a:latin typeface="Arial" panose="020B0604020202020204" pitchFamily="34" charset="0"/>
              </a:rPr>
              <a:t>porro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fuisset</a:t>
            </a:r>
            <a:r>
              <a:rPr lang="en-US" altLang="en-US" sz="1200" dirty="0">
                <a:solidFill>
                  <a:srgbClr val="4C4C4C"/>
                </a:solidFill>
                <a:latin typeface="Arial" panose="020B0604020202020204" pitchFamily="34" charset="0"/>
              </a:rPr>
              <a:t>.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Mei </a:t>
            </a:r>
            <a:r>
              <a:rPr lang="en-US" altLang="en-US" sz="1200" dirty="0" err="1">
                <a:solidFill>
                  <a:srgbClr val="4C4C4C"/>
                </a:solidFill>
                <a:latin typeface="Arial" panose="020B0604020202020204" pitchFamily="34" charset="0"/>
              </a:rPr>
              <a:t>eu</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ubique</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altera</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senserit</a:t>
            </a:r>
            <a:r>
              <a:rPr lang="en-US" altLang="en-US" sz="1200" dirty="0">
                <a:solidFill>
                  <a:srgbClr val="4C4C4C"/>
                </a:solidFill>
                <a:latin typeface="Arial" panose="020B0604020202020204" pitchFamily="34" charset="0"/>
              </a:rPr>
              <a:t>, consul </a:t>
            </a:r>
            <a:r>
              <a:rPr lang="en-US" altLang="en-US" sz="1200" dirty="0" err="1">
                <a:solidFill>
                  <a:srgbClr val="4C4C4C"/>
                </a:solidFill>
                <a:latin typeface="Arial" panose="020B0604020202020204" pitchFamily="34" charset="0"/>
              </a:rPr>
              <a:t>eripuit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accusata</a:t>
            </a:r>
            <a:r>
              <a:rPr lang="en-US" altLang="en-US" sz="1200" dirty="0">
                <a:solidFill>
                  <a:srgbClr val="4C4C4C"/>
                </a:solidFill>
                <a:latin typeface="Arial" panose="020B0604020202020204" pitchFamily="34" charset="0"/>
              </a:rPr>
              <a:t> has ne. </a:t>
            </a:r>
          </a:p>
          <a:p>
            <a:pPr>
              <a:spcBef>
                <a:spcPct val="50000"/>
              </a:spcBef>
            </a:pPr>
            <a:r>
              <a:rPr lang="en-US" altLang="en-US" sz="1200" dirty="0">
                <a:solidFill>
                  <a:srgbClr val="4C4C4C"/>
                </a:solidFill>
                <a:latin typeface="Arial" panose="020B0604020202020204" pitchFamily="34" charset="0"/>
              </a:rPr>
              <a:t>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lorem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Ea pro natum invidunt repudiandae, his et facilisis vituperatoribus.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 y="0"/>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rPr>
              <a:t>INSERT YOUR HEADLINE HERE</a:t>
            </a:r>
            <a:endParaRPr lang="en-US" altLang="en-US" sz="4000" b="1" dirty="0"/>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dirty="0">
                <a:solidFill>
                  <a:srgbClr val="4C4C4C"/>
                </a:solidFill>
              </a:rPr>
              <a:t>Lorem ipsum</a:t>
            </a:r>
            <a:r>
              <a:rPr lang="en-US" altLang="en-US" sz="1200" dirty="0">
                <a:solidFill>
                  <a:srgbClr val="4C4C4C"/>
                </a:solidFill>
              </a:rPr>
              <a:t> </a:t>
            </a:r>
          </a:p>
          <a:p>
            <a:pPr>
              <a:spcBef>
                <a:spcPct val="50000"/>
              </a:spcBef>
            </a:pPr>
            <a:r>
              <a:rPr lang="en-US" altLang="en-US" sz="1200" dirty="0">
                <a:solidFill>
                  <a:srgbClr val="4C4C4C"/>
                </a:solidFill>
              </a:rPr>
              <a:t>In </a:t>
            </a:r>
            <a:r>
              <a:rPr lang="en-US" altLang="en-US" sz="1200" dirty="0" err="1">
                <a:solidFill>
                  <a:srgbClr val="4C4C4C"/>
                </a:solidFill>
              </a:rPr>
              <a:t>libris</a:t>
            </a:r>
            <a:r>
              <a:rPr lang="en-US" altLang="en-US" sz="1200" dirty="0">
                <a:solidFill>
                  <a:srgbClr val="4C4C4C"/>
                </a:solidFill>
              </a:rPr>
              <a:t> </a:t>
            </a:r>
            <a:r>
              <a:rPr lang="en-US" altLang="en-US" sz="1200" dirty="0" err="1">
                <a:solidFill>
                  <a:srgbClr val="4C4C4C"/>
                </a:solidFill>
              </a:rPr>
              <a:t>graecis</a:t>
            </a:r>
            <a:r>
              <a:rPr lang="en-US" altLang="en-US" sz="1200" dirty="0">
                <a:solidFill>
                  <a:srgbClr val="4C4C4C"/>
                </a:solidFill>
              </a:rPr>
              <a:t> </a:t>
            </a:r>
            <a:r>
              <a:rPr lang="en-US" altLang="en-US" sz="1200" dirty="0" err="1">
                <a:solidFill>
                  <a:srgbClr val="4C4C4C"/>
                </a:solidFill>
              </a:rPr>
              <a:t>appetere</a:t>
            </a:r>
            <a:r>
              <a:rPr lang="en-US" altLang="en-US" sz="1200" dirty="0">
                <a:solidFill>
                  <a:srgbClr val="4C4C4C"/>
                </a:solidFill>
              </a:rPr>
              <a:t> mea. At vim </a:t>
            </a:r>
            <a:r>
              <a:rPr lang="en-US" altLang="en-US" sz="1200" dirty="0" err="1">
                <a:solidFill>
                  <a:srgbClr val="4C4C4C"/>
                </a:solidFill>
              </a:rPr>
              <a:t>odio</a:t>
            </a:r>
            <a:r>
              <a:rPr lang="en-US" altLang="en-US" sz="1200" dirty="0">
                <a:solidFill>
                  <a:srgbClr val="4C4C4C"/>
                </a:solidFill>
              </a:rPr>
              <a:t> lorem </a:t>
            </a:r>
            <a:r>
              <a:rPr lang="en-US" altLang="en-US" sz="1200" dirty="0" err="1">
                <a:solidFill>
                  <a:srgbClr val="4C4C4C"/>
                </a:solidFill>
              </a:rPr>
              <a:t>omnes</a:t>
            </a:r>
            <a:r>
              <a:rPr lang="en-US" altLang="en-US" sz="1200" dirty="0">
                <a:solidFill>
                  <a:srgbClr val="4C4C4C"/>
                </a:solidFill>
              </a:rPr>
              <a:t>, </a:t>
            </a:r>
            <a:r>
              <a:rPr lang="en-US" altLang="en-US" sz="1200" dirty="0" err="1">
                <a:solidFill>
                  <a:srgbClr val="4C4C4C"/>
                </a:solidFill>
              </a:rPr>
              <a:t>pri</a:t>
            </a:r>
            <a:r>
              <a:rPr lang="en-US" altLang="en-US" sz="1200" dirty="0">
                <a:solidFill>
                  <a:srgbClr val="4C4C4C"/>
                </a:solidFill>
              </a:rPr>
              <a:t> id </a:t>
            </a:r>
            <a:r>
              <a:rPr lang="en-US" altLang="en-US" sz="1200" dirty="0" err="1">
                <a:solidFill>
                  <a:srgbClr val="4C4C4C"/>
                </a:solidFill>
              </a:rPr>
              <a:t>iuvaret</a:t>
            </a:r>
            <a:r>
              <a:rPr lang="en-US" altLang="en-US" sz="1200" dirty="0">
                <a:solidFill>
                  <a:srgbClr val="4C4C4C"/>
                </a:solidFill>
              </a:rPr>
              <a:t> </a:t>
            </a:r>
            <a:r>
              <a:rPr lang="en-US" altLang="en-US" sz="1200" dirty="0" err="1">
                <a:solidFill>
                  <a:srgbClr val="4C4C4C"/>
                </a:solidFill>
              </a:rPr>
              <a:t>partiendo</a:t>
            </a:r>
            <a:r>
              <a:rPr lang="en-US" altLang="en-US" sz="1200" dirty="0">
                <a:solidFill>
                  <a:srgbClr val="4C4C4C"/>
                </a:solidFill>
              </a:rPr>
              <a:t>. </a:t>
            </a:r>
            <a:r>
              <a:rPr lang="en-US" altLang="en-US" sz="1200" dirty="0" err="1">
                <a:solidFill>
                  <a:srgbClr val="4C4C4C"/>
                </a:solidFill>
              </a:rPr>
              <a:t>Vivendo</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et sed. Lorem </a:t>
            </a:r>
            <a:r>
              <a:rPr lang="en-US" altLang="en-US" sz="1200" dirty="0" err="1">
                <a:solidFill>
                  <a:srgbClr val="4C4C4C"/>
                </a:solidFill>
              </a:rPr>
              <a:t>volumus</a:t>
            </a:r>
            <a:r>
              <a:rPr lang="en-US" altLang="en-US" sz="1200" dirty="0">
                <a:solidFill>
                  <a:srgbClr val="4C4C4C"/>
                </a:solidFill>
              </a:rPr>
              <a:t> </a:t>
            </a:r>
            <a:r>
              <a:rPr lang="en-US" altLang="en-US" sz="1200" dirty="0" err="1">
                <a:solidFill>
                  <a:srgbClr val="4C4C4C"/>
                </a:solidFill>
              </a:rPr>
              <a:t>blandit</a:t>
            </a:r>
            <a:r>
              <a:rPr lang="en-US" altLang="en-US" sz="1200" dirty="0">
                <a:solidFill>
                  <a:srgbClr val="4C4C4C"/>
                </a:solidFill>
              </a:rPr>
              <a:t> cu </a:t>
            </a:r>
            <a:r>
              <a:rPr lang="en-US" altLang="en-US" sz="1200" dirty="0" err="1">
                <a:solidFill>
                  <a:srgbClr val="4C4C4C"/>
                </a:solidFill>
              </a:rPr>
              <a:t>has.Sit</a:t>
            </a:r>
            <a:r>
              <a:rPr lang="en-US" altLang="en-US" sz="1200" dirty="0">
                <a:solidFill>
                  <a:srgbClr val="4C4C4C"/>
                </a:solidFill>
              </a:rPr>
              <a:t> cu alia </a:t>
            </a:r>
            <a:r>
              <a:rPr lang="en-US" altLang="en-US" sz="1200" dirty="0" err="1">
                <a:solidFill>
                  <a:srgbClr val="4C4C4C"/>
                </a:solidFill>
              </a:rPr>
              <a:t>porro</a:t>
            </a:r>
            <a:r>
              <a:rPr lang="en-US" altLang="en-US" sz="1200" dirty="0">
                <a:solidFill>
                  <a:srgbClr val="4C4C4C"/>
                </a:solidFill>
              </a:rPr>
              <a:t> </a:t>
            </a:r>
            <a:r>
              <a:rPr lang="en-US" altLang="en-US" sz="1200" dirty="0" err="1">
                <a:solidFill>
                  <a:srgbClr val="4C4C4C"/>
                </a:solidFill>
              </a:rPr>
              <a:t>fuisset</a:t>
            </a:r>
            <a:r>
              <a:rPr lang="en-US" altLang="en-US" sz="1200" dirty="0">
                <a:solidFill>
                  <a:srgbClr val="4C4C4C"/>
                </a:solidFill>
              </a:rPr>
              <a:t>. </a:t>
            </a:r>
          </a:p>
          <a:p>
            <a:pPr>
              <a:spcBef>
                <a:spcPct val="50000"/>
              </a:spcBef>
            </a:pPr>
            <a:r>
              <a:rPr lang="en-US" altLang="en-US" sz="1200" dirty="0" err="1">
                <a:solidFill>
                  <a:srgbClr val="4C4C4C"/>
                </a:solidFill>
              </a:rPr>
              <a:t>Ea</a:t>
            </a:r>
            <a:r>
              <a:rPr lang="en-US" altLang="en-US" sz="1200" dirty="0">
                <a:solidFill>
                  <a:srgbClr val="4C4C4C"/>
                </a:solidFill>
              </a:rPr>
              <a:t> pro </a:t>
            </a:r>
            <a:r>
              <a:rPr lang="en-US" altLang="en-US" sz="1200" dirty="0" err="1">
                <a:solidFill>
                  <a:srgbClr val="4C4C4C"/>
                </a:solidFill>
              </a:rPr>
              <a:t>natum</a:t>
            </a:r>
            <a:r>
              <a:rPr lang="en-US" altLang="en-US" sz="1200" dirty="0">
                <a:solidFill>
                  <a:srgbClr val="4C4C4C"/>
                </a:solidFill>
              </a:rPr>
              <a:t> </a:t>
            </a:r>
            <a:r>
              <a:rPr lang="en-US" altLang="en-US" sz="1200" dirty="0" err="1">
                <a:solidFill>
                  <a:srgbClr val="4C4C4C"/>
                </a:solidFill>
              </a:rPr>
              <a:t>invidunt</a:t>
            </a:r>
            <a:r>
              <a:rPr lang="en-US" altLang="en-US" sz="1200" dirty="0">
                <a:solidFill>
                  <a:srgbClr val="4C4C4C"/>
                </a:solidFill>
              </a:rPr>
              <a:t> </a:t>
            </a:r>
            <a:r>
              <a:rPr lang="en-US" altLang="en-US" sz="1200" dirty="0" err="1">
                <a:solidFill>
                  <a:srgbClr val="4C4C4C"/>
                </a:solidFill>
              </a:rPr>
              <a:t>repudiandae</a:t>
            </a:r>
            <a:r>
              <a:rPr lang="en-US" altLang="en-US" sz="1200" dirty="0">
                <a:solidFill>
                  <a:srgbClr val="4C4C4C"/>
                </a:solidFill>
              </a:rPr>
              <a:t>, his et </a:t>
            </a:r>
            <a:r>
              <a:rPr lang="en-US" altLang="en-US" sz="1200" dirty="0" err="1">
                <a:solidFill>
                  <a:srgbClr val="4C4C4C"/>
                </a:solidFill>
              </a:rPr>
              <a:t>facilisis</a:t>
            </a:r>
            <a:r>
              <a:rPr lang="en-US" altLang="en-US" sz="1200" dirty="0">
                <a:solidFill>
                  <a:srgbClr val="4C4C4C"/>
                </a:solidFill>
              </a:rPr>
              <a:t> </a:t>
            </a:r>
            <a:r>
              <a:rPr lang="en-US" altLang="en-US" sz="1200" dirty="0" err="1">
                <a:solidFill>
                  <a:srgbClr val="4C4C4C"/>
                </a:solidFill>
              </a:rPr>
              <a:t>vituperatoribus</a:t>
            </a:r>
            <a:r>
              <a:rPr lang="en-US" altLang="en-US" sz="1200" dirty="0">
                <a:solidFill>
                  <a:srgbClr val="4C4C4C"/>
                </a:solidFill>
              </a:rPr>
              <a:t>. Mei </a:t>
            </a:r>
            <a:r>
              <a:rPr lang="en-US" altLang="en-US" sz="1200" dirty="0" err="1">
                <a:solidFill>
                  <a:srgbClr val="4C4C4C"/>
                </a:solidFill>
              </a:rPr>
              <a:t>eu</a:t>
            </a:r>
            <a:r>
              <a:rPr lang="en-US" altLang="en-US" sz="1200" dirty="0">
                <a:solidFill>
                  <a:srgbClr val="4C4C4C"/>
                </a:solidFill>
              </a:rPr>
              <a:t> </a:t>
            </a:r>
            <a:r>
              <a:rPr lang="en-US" altLang="en-US" sz="1200" dirty="0" err="1">
                <a:solidFill>
                  <a:srgbClr val="4C4C4C"/>
                </a:solidFill>
              </a:rPr>
              <a:t>ubique</a:t>
            </a:r>
            <a:r>
              <a:rPr lang="en-US" altLang="en-US" sz="1200" dirty="0">
                <a:solidFill>
                  <a:srgbClr val="4C4C4C"/>
                </a:solidFill>
              </a:rPr>
              <a:t> </a:t>
            </a:r>
            <a:r>
              <a:rPr lang="en-US" altLang="en-US" sz="1200" dirty="0" err="1">
                <a:solidFill>
                  <a:srgbClr val="4C4C4C"/>
                </a:solidFill>
              </a:rPr>
              <a:t>altera</a:t>
            </a:r>
            <a:r>
              <a:rPr lang="en-US" altLang="en-US" sz="1200" dirty="0">
                <a:solidFill>
                  <a:srgbClr val="4C4C4C"/>
                </a:solidFill>
              </a:rPr>
              <a:t> </a:t>
            </a:r>
            <a:r>
              <a:rPr lang="en-US" altLang="en-US" sz="1200" dirty="0" err="1">
                <a:solidFill>
                  <a:srgbClr val="4C4C4C"/>
                </a:solidFill>
              </a:rPr>
              <a:t>senserit</a:t>
            </a:r>
            <a:r>
              <a:rPr lang="en-US" altLang="en-US" sz="1200" dirty="0">
                <a:solidFill>
                  <a:srgbClr val="4C4C4C"/>
                </a:solidFill>
              </a:rPr>
              <a:t>, consul </a:t>
            </a:r>
            <a:r>
              <a:rPr lang="en-US" altLang="en-US" sz="1200" dirty="0" err="1">
                <a:solidFill>
                  <a:srgbClr val="4C4C4C"/>
                </a:solidFill>
              </a:rPr>
              <a:t>eripuit</a:t>
            </a:r>
            <a:r>
              <a:rPr lang="en-US" altLang="en-US" sz="1200" dirty="0">
                <a:solidFill>
                  <a:srgbClr val="4C4C4C"/>
                </a:solidFill>
              </a:rPr>
              <a:t> </a:t>
            </a:r>
            <a:r>
              <a:rPr lang="en-US" altLang="en-US" sz="1200" dirty="0" err="1">
                <a:solidFill>
                  <a:srgbClr val="4C4C4C"/>
                </a:solidFill>
              </a:rPr>
              <a:t>accusata</a:t>
            </a:r>
            <a:r>
              <a:rPr lang="en-US" altLang="en-US" sz="1200" dirty="0">
                <a:solidFill>
                  <a:srgbClr val="4C4C4C"/>
                </a:solidFill>
              </a:rPr>
              <a:t> has ne. </a:t>
            </a:r>
            <a:r>
              <a:rPr lang="en-US" altLang="en-US" sz="1200" dirty="0" err="1">
                <a:solidFill>
                  <a:srgbClr val="4C4C4C"/>
                </a:solidFill>
              </a:rPr>
              <a:t>Ignota</a:t>
            </a:r>
            <a:r>
              <a:rPr lang="en-US" altLang="en-US" sz="1200" dirty="0">
                <a:solidFill>
                  <a:srgbClr val="4C4C4C"/>
                </a:solidFill>
              </a:rPr>
              <a:t> </a:t>
            </a:r>
            <a:r>
              <a:rPr lang="en-US" altLang="en-US" sz="1200" dirty="0" err="1">
                <a:solidFill>
                  <a:srgbClr val="4C4C4C"/>
                </a:solidFill>
              </a:rPr>
              <a:t>verterem</a:t>
            </a:r>
            <a:r>
              <a:rPr lang="en-US" altLang="en-US" sz="1200" dirty="0">
                <a:solidFill>
                  <a:srgbClr val="4C4C4C"/>
                </a:solidFill>
              </a:rPr>
              <a:t> </a:t>
            </a:r>
            <a:r>
              <a:rPr lang="en-US" altLang="en-US" sz="1200" dirty="0" err="1">
                <a:solidFill>
                  <a:srgbClr val="4C4C4C"/>
                </a:solidFill>
              </a:rPr>
              <a:t>te</a:t>
            </a:r>
            <a:r>
              <a:rPr lang="en-US" altLang="en-US" sz="1200" dirty="0">
                <a:solidFill>
                  <a:srgbClr val="4C4C4C"/>
                </a:solidFill>
              </a:rPr>
              <a:t> </a:t>
            </a:r>
            <a:r>
              <a:rPr lang="en-US" altLang="en-US" sz="1200" dirty="0" err="1">
                <a:solidFill>
                  <a:srgbClr val="4C4C4C"/>
                </a:solidFill>
              </a:rPr>
              <a:t>nam</a:t>
            </a:r>
            <a:r>
              <a:rPr lang="en-US" altLang="en-US" sz="1200" dirty="0">
                <a:solidFill>
                  <a:srgbClr val="4C4C4C"/>
                </a:solidFill>
              </a:rPr>
              <a:t>, </a:t>
            </a:r>
            <a:r>
              <a:rPr lang="en-US" altLang="en-US" sz="1200" dirty="0" err="1">
                <a:solidFill>
                  <a:srgbClr val="4C4C4C"/>
                </a:solidFill>
              </a:rPr>
              <a:t>eu</a:t>
            </a:r>
            <a:r>
              <a:rPr lang="en-US" altLang="en-US" sz="1200" dirty="0">
                <a:solidFill>
                  <a:srgbClr val="4C4C4C"/>
                </a:solidFill>
              </a:rPr>
              <a:t> </a:t>
            </a:r>
            <a:r>
              <a:rPr lang="en-US" altLang="en-US" sz="1200" dirty="0" err="1">
                <a:solidFill>
                  <a:srgbClr val="4C4C4C"/>
                </a:solidFill>
              </a:rPr>
              <a:t>cibo</a:t>
            </a:r>
            <a:r>
              <a:rPr lang="en-US" altLang="en-US" sz="1200" dirty="0">
                <a:solidFill>
                  <a:srgbClr val="4C4C4C"/>
                </a:solidFill>
              </a:rPr>
              <a:t> </a:t>
            </a:r>
            <a:r>
              <a:rPr lang="en-US" altLang="en-US" sz="1200" dirty="0" err="1">
                <a:solidFill>
                  <a:srgbClr val="4C4C4C"/>
                </a:solidFill>
              </a:rPr>
              <a:t>causae</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vim. Sit </a:t>
            </a:r>
            <a:r>
              <a:rPr lang="en-US" altLang="en-US" sz="1200" dirty="0" err="1">
                <a:solidFill>
                  <a:srgbClr val="4C4C4C"/>
                </a:solidFill>
              </a:rPr>
              <a:t>rebum</a:t>
            </a:r>
            <a:r>
              <a:rPr lang="en-US" altLang="en-US" sz="1200" dirty="0">
                <a:solidFill>
                  <a:srgbClr val="4C4C4C"/>
                </a:solidFill>
              </a:rPr>
              <a:t> </a:t>
            </a:r>
            <a:r>
              <a:rPr lang="en-US" altLang="en-US" sz="1200" dirty="0" err="1">
                <a:solidFill>
                  <a:srgbClr val="4C4C4C"/>
                </a:solidFill>
              </a:rPr>
              <a:t>erant</a:t>
            </a:r>
            <a:r>
              <a:rPr lang="en-US" altLang="en-US" sz="1200" dirty="0">
                <a:solidFill>
                  <a:srgbClr val="4C4C4C"/>
                </a:solidFill>
              </a:rPr>
              <a:t> </a:t>
            </a:r>
            <a:r>
              <a:rPr lang="en-US" altLang="en-US" sz="1200" dirty="0" err="1">
                <a:solidFill>
                  <a:srgbClr val="4C4C4C"/>
                </a:solidFill>
              </a:rPr>
              <a:t>dolorem</a:t>
            </a:r>
            <a:r>
              <a:rPr lang="en-US" altLang="en-US" sz="1200" dirty="0">
                <a:solidFill>
                  <a:srgbClr val="4C4C4C"/>
                </a:solidFill>
              </a:rPr>
              <a:t> et, </a:t>
            </a:r>
            <a:r>
              <a:rPr lang="en-US" altLang="en-US" sz="1200" dirty="0" err="1">
                <a:solidFill>
                  <a:srgbClr val="4C4C4C"/>
                </a:solidFill>
              </a:rPr>
              <a:t>sed</a:t>
            </a:r>
            <a:r>
              <a:rPr lang="en-US" altLang="en-US" sz="1200" dirty="0">
                <a:solidFill>
                  <a:srgbClr val="4C4C4C"/>
                </a:solidFill>
              </a:rPr>
              <a:t> </a:t>
            </a:r>
            <a:r>
              <a:rPr lang="en-US" altLang="en-US" sz="1200" dirty="0" err="1">
                <a:solidFill>
                  <a:srgbClr val="4C4C4C"/>
                </a:solidFill>
              </a:rPr>
              <a:t>odio</a:t>
            </a:r>
            <a:r>
              <a:rPr lang="en-US" altLang="en-US" sz="1200" dirty="0">
                <a:solidFill>
                  <a:srgbClr val="4C4C4C"/>
                </a:solidFill>
              </a:rPr>
              <a:t> error </a:t>
            </a:r>
            <a:r>
              <a:rPr lang="en-US" altLang="en-US" sz="1200" dirty="0" err="1">
                <a:solidFill>
                  <a:srgbClr val="4C4C4C"/>
                </a:solidFill>
              </a:rPr>
              <a:t>ad.Vel</a:t>
            </a:r>
            <a:r>
              <a:rPr lang="en-US" altLang="en-US" sz="1200" dirty="0">
                <a:solidFill>
                  <a:srgbClr val="4C4C4C"/>
                </a:solidFill>
              </a:rPr>
              <a:t> </a:t>
            </a:r>
            <a:r>
              <a:rPr lang="en-US" altLang="en-US" sz="1200" dirty="0" err="1">
                <a:solidFill>
                  <a:srgbClr val="4C4C4C"/>
                </a:solidFill>
              </a:rPr>
              <a:t>molestie</a:t>
            </a:r>
            <a:r>
              <a:rPr lang="en-US" altLang="en-US" sz="1200" dirty="0">
                <a:solidFill>
                  <a:srgbClr val="4C4C4C"/>
                </a:solidFill>
              </a:rPr>
              <a:t> </a:t>
            </a:r>
            <a:r>
              <a:rPr lang="en-US" altLang="en-US" sz="1200" dirty="0" err="1">
                <a:solidFill>
                  <a:srgbClr val="4C4C4C"/>
                </a:solidFill>
              </a:rPr>
              <a:t>corrumpit</a:t>
            </a:r>
            <a:r>
              <a:rPr lang="en-US" altLang="en-US" sz="1200" dirty="0">
                <a:solidFill>
                  <a:srgbClr val="4C4C4C"/>
                </a:solidFill>
              </a:rPr>
              <a:t> </a:t>
            </a:r>
            <a:r>
              <a:rPr lang="en-US" altLang="en-US" sz="1200" dirty="0" err="1">
                <a:solidFill>
                  <a:srgbClr val="4C4C4C"/>
                </a:solidFill>
              </a:rPr>
              <a:t>deterruisset</a:t>
            </a:r>
            <a:r>
              <a:rPr lang="en-US" altLang="en-US" sz="1200" dirty="0">
                <a:solidFill>
                  <a:srgbClr val="4C4C4C"/>
                </a:solidFill>
              </a:rPr>
              <a:t> ad, </a:t>
            </a:r>
            <a:r>
              <a:rPr lang="en-US" altLang="en-US" sz="1200" dirty="0" err="1">
                <a:solidFill>
                  <a:srgbClr val="4C4C4C"/>
                </a:solidFill>
              </a:rPr>
              <a:t>mollis</a:t>
            </a:r>
            <a:r>
              <a:rPr lang="en-US" altLang="en-US" sz="1200" dirty="0">
                <a:solidFill>
                  <a:srgbClr val="4C4C4C"/>
                </a:solidFill>
              </a:rPr>
              <a:t> </a:t>
            </a:r>
            <a:r>
              <a:rPr lang="en-US" altLang="en-US" sz="1200" dirty="0" err="1">
                <a:solidFill>
                  <a:srgbClr val="4C4C4C"/>
                </a:solidFill>
              </a:rPr>
              <a:t>ceteros</a:t>
            </a:r>
            <a:r>
              <a:rPr lang="en-US" altLang="en-US" sz="1200" dirty="0">
                <a:solidFill>
                  <a:srgbClr val="4C4C4C"/>
                </a:solidFill>
              </a:rPr>
              <a:t> ad sea.</a:t>
            </a:r>
            <a:endParaRPr lang="en-US" altLang="en-US" b="1" dirty="0">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331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lgn="ctr" eaLnBrk="1" hangingPunct="1">
              <a:lnSpc>
                <a:spcPct val="90000"/>
              </a:lnSpc>
              <a:spcBef>
                <a:spcPct val="20000"/>
              </a:spcBef>
              <a:buClr>
                <a:schemeClr val="accent1"/>
              </a:buClr>
            </a:pPr>
            <a:r>
              <a:rPr lang="en-GB" altLang="en-US" sz="2000" b="1">
                <a:latin typeface="Arial" panose="020B0604020202020204" pitchFamily="34" charset="0"/>
                <a:cs typeface="Arial" panose="020B0604020202020204" pitchFamily="34" charset="0"/>
              </a:rPr>
              <a:t>You can find many more free templates on the Presentation Magazine website </a:t>
            </a:r>
            <a:r>
              <a:rPr lang="en-GB" altLang="en-US" sz="2000" b="1">
                <a:latin typeface="Arial" panose="020B0604020202020204" pitchFamily="34" charset="0"/>
                <a:cs typeface="Arial" panose="020B0604020202020204" pitchFamily="34" charset="0"/>
                <a:hlinkClick r:id="rId3"/>
              </a:rPr>
              <a:t>www.presentationmagazine.com</a:t>
            </a:r>
            <a:r>
              <a:rPr lang="en-GB" altLang="en-US" sz="2000" b="1">
                <a:latin typeface="Arial" panose="020B0604020202020204" pitchFamily="34" charset="0"/>
                <a:cs typeface="Arial" panose="020B0604020202020204" pitchFamily="34" charset="0"/>
              </a:rPr>
              <a:t>  </a:t>
            </a:r>
            <a:endParaRPr lang="en-US" altLang="en-US" sz="2000" b="1">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1059</Words>
  <Application>Microsoft Office PowerPoint</Application>
  <PresentationFormat>On-screen Show (4:3)</PresentationFormat>
  <Paragraphs>66</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MS PGothic</vt:lpstr>
      <vt:lpstr>Arial</vt:lpstr>
      <vt:lpstr>Arial Black</vt:lpstr>
      <vt:lpstr>Castellar</vt:lpstr>
      <vt:lpstr>Tahoma</vt:lpstr>
      <vt:lpstr>Times</vt:lpstr>
      <vt:lpstr>Wingdings</vt:lpstr>
      <vt:lpstr>Blank Presentation</vt:lpstr>
      <vt:lpstr>PowerPoint Presentation</vt:lpstr>
      <vt:lpstr>PowerPoint Presentation</vt:lpstr>
      <vt:lpstr>PowerPoint Presentation</vt:lpstr>
      <vt:lpstr>PowerPoint Presentation</vt:lpstr>
      <vt:lpstr>ARTICLE HEADLINE</vt:lpstr>
      <vt:lpstr>Use of templates</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Elbel, Edward</cp:lastModifiedBy>
  <cp:revision>19</cp:revision>
  <cp:lastPrinted>2016-04-18T13:19:18Z</cp:lastPrinted>
  <dcterms:created xsi:type="dcterms:W3CDTF">2007-10-10T08:29:48Z</dcterms:created>
  <dcterms:modified xsi:type="dcterms:W3CDTF">2018-05-23T14:05:03Z</dcterms:modified>
</cp:coreProperties>
</file>