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9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8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9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9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9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1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25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62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8CA3-CF90-4CF2-8C63-9B25506E56E4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2CAD-EF3A-4D80-9797-CF6ECADFE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7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Blackadder ITC" panose="04020505051007020D02" pitchFamily="82" charset="0"/>
              </a:rPr>
              <a:t>Wounded Knee Photographs </a:t>
            </a:r>
            <a:endParaRPr lang="en-US" b="1" dirty="0"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8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1265"/>
          </a:xfrm>
        </p:spPr>
      </p:pic>
    </p:spTree>
    <p:extLst>
      <p:ext uri="{BB962C8B-B14F-4D97-AF65-F5344CB8AC3E}">
        <p14:creationId xmlns:p14="http://schemas.microsoft.com/office/powerpoint/2010/main" val="126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5665"/>
          </a:xfrm>
        </p:spPr>
      </p:pic>
    </p:spTree>
    <p:extLst>
      <p:ext uri="{BB962C8B-B14F-4D97-AF65-F5344CB8AC3E}">
        <p14:creationId xmlns:p14="http://schemas.microsoft.com/office/powerpoint/2010/main" val="293458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813"/>
            <a:ext cx="12318274" cy="6929029"/>
          </a:xfrm>
        </p:spPr>
      </p:pic>
    </p:spTree>
    <p:extLst>
      <p:ext uri="{BB962C8B-B14F-4D97-AF65-F5344CB8AC3E}">
        <p14:creationId xmlns:p14="http://schemas.microsoft.com/office/powerpoint/2010/main" val="42833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758"/>
          </a:xfrm>
        </p:spPr>
      </p:pic>
    </p:spTree>
    <p:extLst>
      <p:ext uri="{BB962C8B-B14F-4D97-AF65-F5344CB8AC3E}">
        <p14:creationId xmlns:p14="http://schemas.microsoft.com/office/powerpoint/2010/main" val="89441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132099"/>
          </a:xfrm>
        </p:spPr>
      </p:pic>
    </p:spTree>
    <p:extLst>
      <p:ext uri="{BB962C8B-B14F-4D97-AF65-F5344CB8AC3E}">
        <p14:creationId xmlns:p14="http://schemas.microsoft.com/office/powerpoint/2010/main" val="1403290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4200" y="189348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9836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8039"/>
            <a:ext cx="12318275" cy="7006845"/>
          </a:xfrm>
        </p:spPr>
      </p:pic>
    </p:spTree>
    <p:extLst>
      <p:ext uri="{BB962C8B-B14F-4D97-AF65-F5344CB8AC3E}">
        <p14:creationId xmlns:p14="http://schemas.microsoft.com/office/powerpoint/2010/main" val="47285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7092338"/>
          </a:xfrm>
        </p:spPr>
      </p:pic>
    </p:spTree>
    <p:extLst>
      <p:ext uri="{BB962C8B-B14F-4D97-AF65-F5344CB8AC3E}">
        <p14:creationId xmlns:p14="http://schemas.microsoft.com/office/powerpoint/2010/main" val="382704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57464" cy="6934744"/>
          </a:xfrm>
        </p:spPr>
      </p:pic>
    </p:spTree>
    <p:extLst>
      <p:ext uri="{BB962C8B-B14F-4D97-AF65-F5344CB8AC3E}">
        <p14:creationId xmlns:p14="http://schemas.microsoft.com/office/powerpoint/2010/main" val="3574938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954971"/>
          </a:xfrm>
        </p:spPr>
      </p:pic>
    </p:spTree>
    <p:extLst>
      <p:ext uri="{BB962C8B-B14F-4D97-AF65-F5344CB8AC3E}">
        <p14:creationId xmlns:p14="http://schemas.microsoft.com/office/powerpoint/2010/main" val="185582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Blackadder ITC</vt:lpstr>
      <vt:lpstr>Calibri</vt:lpstr>
      <vt:lpstr>Calibri Light</vt:lpstr>
      <vt:lpstr>Office Theme</vt:lpstr>
      <vt:lpstr>Wounded Knee Photographs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Wounded Knee Photographs </dc:title>
  <dc:creator>Elbel, Edward</dc:creator>
  <cp:lastModifiedBy>Elbel, Edward</cp:lastModifiedBy>
  <cp:revision>2</cp:revision>
  <dcterms:created xsi:type="dcterms:W3CDTF">2018-10-23T12:45:07Z</dcterms:created>
  <dcterms:modified xsi:type="dcterms:W3CDTF">2018-10-23T15:40:06Z</dcterms:modified>
</cp:coreProperties>
</file>