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7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7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5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8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6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4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E02E-A618-4406-A2AD-D6628548B06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2816-B2A3-4E1A-9314-BB4299852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6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Wounded Knee Evidence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0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6686"/>
          </a:xfrm>
        </p:spPr>
      </p:pic>
    </p:spTree>
    <p:extLst>
      <p:ext uri="{BB962C8B-B14F-4D97-AF65-F5344CB8AC3E}">
        <p14:creationId xmlns:p14="http://schemas.microsoft.com/office/powerpoint/2010/main" val="335377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2558"/>
          </a:xfrm>
        </p:spPr>
      </p:pic>
    </p:spTree>
    <p:extLst>
      <p:ext uri="{BB962C8B-B14F-4D97-AF65-F5344CB8AC3E}">
        <p14:creationId xmlns:p14="http://schemas.microsoft.com/office/powerpoint/2010/main" val="29036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403"/>
            <a:ext cx="12409714" cy="6902681"/>
          </a:xfrm>
        </p:spPr>
      </p:pic>
    </p:spTree>
    <p:extLst>
      <p:ext uri="{BB962C8B-B14F-4D97-AF65-F5344CB8AC3E}">
        <p14:creationId xmlns:p14="http://schemas.microsoft.com/office/powerpoint/2010/main" val="43971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62801"/>
          </a:xfrm>
        </p:spPr>
      </p:pic>
    </p:spTree>
    <p:extLst>
      <p:ext uri="{BB962C8B-B14F-4D97-AF65-F5344CB8AC3E}">
        <p14:creationId xmlns:p14="http://schemas.microsoft.com/office/powerpoint/2010/main" val="424088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445828"/>
          </a:xfrm>
        </p:spPr>
      </p:pic>
    </p:spTree>
    <p:extLst>
      <p:ext uri="{BB962C8B-B14F-4D97-AF65-F5344CB8AC3E}">
        <p14:creationId xmlns:p14="http://schemas.microsoft.com/office/powerpoint/2010/main" val="117350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679"/>
            <a:ext cx="12192000" cy="7060475"/>
          </a:xfrm>
        </p:spPr>
      </p:pic>
    </p:spTree>
    <p:extLst>
      <p:ext uri="{BB962C8B-B14F-4D97-AF65-F5344CB8AC3E}">
        <p14:creationId xmlns:p14="http://schemas.microsoft.com/office/powerpoint/2010/main" val="172507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4" y="-1"/>
            <a:ext cx="12225043" cy="7062445"/>
          </a:xfrm>
        </p:spPr>
      </p:pic>
    </p:spTree>
    <p:extLst>
      <p:ext uri="{BB962C8B-B14F-4D97-AF65-F5344CB8AC3E}">
        <p14:creationId xmlns:p14="http://schemas.microsoft.com/office/powerpoint/2010/main" val="24291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9" y="391451"/>
            <a:ext cx="7445828" cy="6192403"/>
          </a:xfrm>
        </p:spPr>
      </p:pic>
    </p:spTree>
    <p:extLst>
      <p:ext uri="{BB962C8B-B14F-4D97-AF65-F5344CB8AC3E}">
        <p14:creationId xmlns:p14="http://schemas.microsoft.com/office/powerpoint/2010/main" val="324150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14389"/>
            <a:ext cx="11887200" cy="6572729"/>
          </a:xfrm>
        </p:spPr>
      </p:pic>
    </p:spTree>
    <p:extLst>
      <p:ext uri="{BB962C8B-B14F-4D97-AF65-F5344CB8AC3E}">
        <p14:creationId xmlns:p14="http://schemas.microsoft.com/office/powerpoint/2010/main" val="46489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Blackadder ITC</vt:lpstr>
      <vt:lpstr>Calibri</vt:lpstr>
      <vt:lpstr>Calibri Light</vt:lpstr>
      <vt:lpstr>Office Theme</vt:lpstr>
      <vt:lpstr>Wounded Knee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Wounded Knee Evidence</dc:title>
  <dc:creator>Elbel, Edward</dc:creator>
  <cp:lastModifiedBy>Elbel, Edward</cp:lastModifiedBy>
  <cp:revision>1</cp:revision>
  <dcterms:created xsi:type="dcterms:W3CDTF">2018-10-23T12:55:53Z</dcterms:created>
  <dcterms:modified xsi:type="dcterms:W3CDTF">2018-10-23T12:56:03Z</dcterms:modified>
</cp:coreProperties>
</file>